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1"/>
  </p:notesMasterIdLst>
  <p:sldIdLst>
    <p:sldId id="306" r:id="rId2"/>
    <p:sldId id="311" r:id="rId3"/>
    <p:sldId id="314" r:id="rId4"/>
    <p:sldId id="259" r:id="rId5"/>
    <p:sldId id="315" r:id="rId6"/>
    <p:sldId id="268" r:id="rId7"/>
    <p:sldId id="273" r:id="rId8"/>
    <p:sldId id="271" r:id="rId9"/>
    <p:sldId id="312" r:id="rId10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2"/>
      <p:bold r:id="rId13"/>
      <p:italic r:id="rId14"/>
      <p:boldItalic r:id="rId15"/>
    </p:embeddedFont>
    <p:embeddedFont>
      <p:font typeface="Exo 2" panose="020B0604020202020204" charset="0"/>
      <p:regular r:id="rId16"/>
      <p:bold r:id="rId17"/>
      <p:italic r:id="rId18"/>
      <p:boldItalic r:id="rId19"/>
    </p:embeddedFont>
    <p:embeddedFont>
      <p:font typeface="Yellowtail" panose="020B0604020202020204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99"/>
    <a:srgbClr val="00627C"/>
    <a:srgbClr val="9F4D0E"/>
    <a:srgbClr val="2705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836D50-729E-42E0-8734-7AC1A03723AB}">
  <a:tblStyle styleId="{F1836D50-729E-42E0-8734-7AC1A03723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56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gif>
</file>

<file path=ppt/media/image5.gif>
</file>

<file path=ppt/media/image6.png>
</file>

<file path=ppt/media/image7.gif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3" name="Google Shape;1823;ge5ebe02ea4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4" name="Google Shape;1824;ge5ebe02ea4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3903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e5d457a22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e5d457a22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89498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" name="Google Shape;1233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e5e75ae164_0_10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e5e75ae164_0_10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ge5d457a22b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" name="Google Shape;1286;ge5d457a22b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6"/>
          <p:cNvSpPr/>
          <p:nvPr/>
        </p:nvSpPr>
        <p:spPr>
          <a:xfrm>
            <a:off x="526500" y="618454"/>
            <a:ext cx="195600" cy="6531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8556150" y="618450"/>
            <a:ext cx="195600" cy="6531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1991650" y="1026205"/>
            <a:ext cx="5183700" cy="1729800"/>
          </a:xfrm>
          <a:prstGeom prst="rect">
            <a:avLst/>
          </a:prstGeom>
          <a:effectLst>
            <a:outerShdw dist="76200" dir="15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13300" b="1">
                <a:latin typeface="Yellowtail"/>
                <a:ea typeface="Yellowtail"/>
                <a:cs typeface="Yellowtail"/>
                <a:sym typeface="Yellowtai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ubTitle" idx="1"/>
          </p:nvPr>
        </p:nvSpPr>
        <p:spPr>
          <a:xfrm>
            <a:off x="2265600" y="3482182"/>
            <a:ext cx="46359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/>
          <p:nvPr/>
        </p:nvSpPr>
        <p:spPr>
          <a:xfrm>
            <a:off x="250750" y="-1492700"/>
            <a:ext cx="8642700" cy="86427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7"/>
          <p:cNvSpPr/>
          <p:nvPr/>
        </p:nvSpPr>
        <p:spPr>
          <a:xfrm>
            <a:off x="1116379" y="-627071"/>
            <a:ext cx="6911100" cy="6911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3982800" y="1374338"/>
            <a:ext cx="3790200" cy="16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3982800" y="3130063"/>
            <a:ext cx="3790200" cy="9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3" name="Google Shape;53;p9"/>
          <p:cNvGrpSpPr/>
          <p:nvPr/>
        </p:nvGrpSpPr>
        <p:grpSpPr>
          <a:xfrm>
            <a:off x="7554010" y="-1266764"/>
            <a:ext cx="2494596" cy="2494596"/>
            <a:chOff x="312950" y="-1430500"/>
            <a:chExt cx="3937800" cy="3937800"/>
          </a:xfrm>
        </p:grpSpPr>
        <p:sp>
          <p:nvSpPr>
            <p:cNvPr id="54" name="Google Shape;54;p9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9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9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2985375" y="517200"/>
            <a:ext cx="5842800" cy="17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title"/>
          </p:nvPr>
        </p:nvSpPr>
        <p:spPr>
          <a:xfrm>
            <a:off x="1956208" y="142398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1956208" y="1867540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2"/>
          </p:nvPr>
        </p:nvSpPr>
        <p:spPr>
          <a:xfrm>
            <a:off x="5809578" y="142398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3"/>
          </p:nvPr>
        </p:nvSpPr>
        <p:spPr>
          <a:xfrm>
            <a:off x="5809579" y="1867540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4"/>
          </p:nvPr>
        </p:nvSpPr>
        <p:spPr>
          <a:xfrm>
            <a:off x="1956208" y="2408613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5"/>
          </p:nvPr>
        </p:nvSpPr>
        <p:spPr>
          <a:xfrm>
            <a:off x="1956208" y="2852177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6"/>
          </p:nvPr>
        </p:nvSpPr>
        <p:spPr>
          <a:xfrm>
            <a:off x="5809578" y="2408613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7"/>
          </p:nvPr>
        </p:nvSpPr>
        <p:spPr>
          <a:xfrm>
            <a:off x="5809579" y="2852177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8" hasCustomPrompt="1"/>
          </p:nvPr>
        </p:nvSpPr>
        <p:spPr>
          <a:xfrm>
            <a:off x="1028928" y="1521275"/>
            <a:ext cx="774900" cy="7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9" hasCustomPrompt="1"/>
          </p:nvPr>
        </p:nvSpPr>
        <p:spPr>
          <a:xfrm>
            <a:off x="1028928" y="2469486"/>
            <a:ext cx="774900" cy="7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13" hasCustomPrompt="1"/>
          </p:nvPr>
        </p:nvSpPr>
        <p:spPr>
          <a:xfrm>
            <a:off x="4882262" y="1521275"/>
            <a:ext cx="774900" cy="7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14" hasCustomPrompt="1"/>
          </p:nvPr>
        </p:nvSpPr>
        <p:spPr>
          <a:xfrm>
            <a:off x="4882262" y="2469486"/>
            <a:ext cx="774900" cy="7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16"/>
          </p:nvPr>
        </p:nvSpPr>
        <p:spPr>
          <a:xfrm>
            <a:off x="1956208" y="339323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17"/>
          </p:nvPr>
        </p:nvSpPr>
        <p:spPr>
          <a:xfrm>
            <a:off x="1956208" y="3836802"/>
            <a:ext cx="2305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18" hasCustomPrompt="1"/>
          </p:nvPr>
        </p:nvSpPr>
        <p:spPr>
          <a:xfrm>
            <a:off x="1028928" y="3490519"/>
            <a:ext cx="774900" cy="7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3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4"/>
          <p:cNvSpPr txBox="1">
            <a:spLocks noGrp="1"/>
          </p:cNvSpPr>
          <p:nvPr>
            <p:ph type="title" idx="2"/>
          </p:nvPr>
        </p:nvSpPr>
        <p:spPr>
          <a:xfrm>
            <a:off x="2424850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2" name="Google Shape;182;p24"/>
          <p:cNvSpPr txBox="1">
            <a:spLocks noGrp="1"/>
          </p:cNvSpPr>
          <p:nvPr>
            <p:ph type="subTitle" idx="1"/>
          </p:nvPr>
        </p:nvSpPr>
        <p:spPr>
          <a:xfrm>
            <a:off x="2424850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title" idx="3"/>
          </p:nvPr>
        </p:nvSpPr>
        <p:spPr>
          <a:xfrm>
            <a:off x="4740958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4" name="Google Shape;184;p24"/>
          <p:cNvSpPr txBox="1">
            <a:spLocks noGrp="1"/>
          </p:cNvSpPr>
          <p:nvPr>
            <p:ph type="subTitle" idx="4"/>
          </p:nvPr>
        </p:nvSpPr>
        <p:spPr>
          <a:xfrm>
            <a:off x="4740954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4"/>
          <p:cNvSpPr txBox="1">
            <a:spLocks noGrp="1"/>
          </p:cNvSpPr>
          <p:nvPr>
            <p:ph type="title" idx="5"/>
          </p:nvPr>
        </p:nvSpPr>
        <p:spPr>
          <a:xfrm>
            <a:off x="2424850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6" name="Google Shape;186;p24"/>
          <p:cNvSpPr txBox="1">
            <a:spLocks noGrp="1"/>
          </p:cNvSpPr>
          <p:nvPr>
            <p:ph type="subTitle" idx="6"/>
          </p:nvPr>
        </p:nvSpPr>
        <p:spPr>
          <a:xfrm>
            <a:off x="2424850" y="33490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4"/>
          <p:cNvSpPr txBox="1">
            <a:spLocks noGrp="1"/>
          </p:cNvSpPr>
          <p:nvPr>
            <p:ph type="title" idx="7"/>
          </p:nvPr>
        </p:nvSpPr>
        <p:spPr>
          <a:xfrm>
            <a:off x="4740958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8" name="Google Shape;188;p24"/>
          <p:cNvSpPr txBox="1">
            <a:spLocks noGrp="1"/>
          </p:cNvSpPr>
          <p:nvPr>
            <p:ph type="subTitle" idx="8"/>
          </p:nvPr>
        </p:nvSpPr>
        <p:spPr>
          <a:xfrm>
            <a:off x="4740954" y="33490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4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9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HEADER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/>
          <p:nvPr/>
        </p:nvSpPr>
        <p:spPr>
          <a:xfrm>
            <a:off x="1166119" y="-577331"/>
            <a:ext cx="6811800" cy="68118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0"/>
          <p:cNvSpPr/>
          <p:nvPr/>
        </p:nvSpPr>
        <p:spPr>
          <a:xfrm>
            <a:off x="312950" y="-1430500"/>
            <a:ext cx="8518200" cy="851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TWO_COLUMNS_1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31"/>
          <p:cNvGrpSpPr/>
          <p:nvPr/>
        </p:nvGrpSpPr>
        <p:grpSpPr>
          <a:xfrm>
            <a:off x="7304838" y="-1538325"/>
            <a:ext cx="3937800" cy="3937800"/>
            <a:chOff x="312950" y="-1430500"/>
            <a:chExt cx="3937800" cy="3937800"/>
          </a:xfrm>
        </p:grpSpPr>
        <p:sp>
          <p:nvSpPr>
            <p:cNvPr id="226" name="Google Shape;226;p31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228;p31"/>
          <p:cNvGrpSpPr/>
          <p:nvPr/>
        </p:nvGrpSpPr>
        <p:grpSpPr>
          <a:xfrm>
            <a:off x="-2098637" y="-1538325"/>
            <a:ext cx="3937800" cy="3937800"/>
            <a:chOff x="312950" y="-1430500"/>
            <a:chExt cx="3937800" cy="3937800"/>
          </a:xfrm>
        </p:grpSpPr>
        <p:sp>
          <p:nvSpPr>
            <p:cNvPr id="229" name="Google Shape;229;p31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1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" name="Google Shape;231;p31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chemeClr val="dk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5" r:id="rId3"/>
    <p:sldLayoutId id="2147483656" r:id="rId4"/>
    <p:sldLayoutId id="2147483659" r:id="rId5"/>
    <p:sldLayoutId id="2147483670" r:id="rId6"/>
    <p:sldLayoutId id="2147483672" r:id="rId7"/>
    <p:sldLayoutId id="2147483676" r:id="rId8"/>
    <p:sldLayoutId id="2147483677" r:id="rId9"/>
  </p:sldLayoutIdLst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techoutreach@hyland.com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68;p34">
            <a:extLst>
              <a:ext uri="{FF2B5EF4-FFF2-40B4-BE49-F238E27FC236}">
                <a16:creationId xmlns:a16="http://schemas.microsoft.com/office/drawing/2014/main" id="{9CED3F5B-6F68-4369-BC4F-101BC8F080BD}"/>
              </a:ext>
            </a:extLst>
          </p:cNvPr>
          <p:cNvSpPr txBox="1">
            <a:spLocks/>
          </p:cNvSpPr>
          <p:nvPr/>
        </p:nvSpPr>
        <p:spPr>
          <a:xfrm>
            <a:off x="0" y="3318164"/>
            <a:ext cx="9144000" cy="12053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dirty="0">
                <a:solidFill>
                  <a:schemeClr val="tx2"/>
                </a:solidFill>
                <a:latin typeface="Yellowtail" panose="020B0604020202020204" charset="0"/>
              </a:rPr>
              <a:t>Everything you need to know for the Hackathon, all in one place!</a:t>
            </a:r>
            <a:endParaRPr lang="en-US" sz="3200" dirty="0">
              <a:solidFill>
                <a:schemeClr val="tx2"/>
              </a:solidFill>
              <a:latin typeface="Yellowtail" panose="020B0604020202020204" charset="0"/>
            </a:endParaRPr>
          </a:p>
        </p:txBody>
      </p:sp>
      <p:sp>
        <p:nvSpPr>
          <p:cNvPr id="6" name="Google Shape;275;p35">
            <a:extLst>
              <a:ext uri="{FF2B5EF4-FFF2-40B4-BE49-F238E27FC236}">
                <a16:creationId xmlns:a16="http://schemas.microsoft.com/office/drawing/2014/main" id="{CE25943F-32A3-4932-8879-5F059AD008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" y="1246909"/>
            <a:ext cx="9143999" cy="20712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latin typeface="Consolas" panose="020B0609020204030204" pitchFamily="49" charset="0"/>
              </a:rPr>
              <a:t>tinyurl.com/</a:t>
            </a:r>
            <a:br>
              <a:rPr lang="en-US" sz="7200" dirty="0">
                <a:latin typeface="Consolas" panose="020B0609020204030204" pitchFamily="49" charset="0"/>
              </a:rPr>
            </a:br>
            <a:r>
              <a:rPr lang="en-US" sz="8000" dirty="0">
                <a:latin typeface="Consolas" panose="020B0609020204030204" pitchFamily="49" charset="0"/>
              </a:rPr>
              <a:t>hackhyland2023</a:t>
            </a:r>
            <a:endParaRPr sz="72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683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5000">
        <p14:reveal/>
      </p:transition>
    </mc:Choice>
    <mc:Fallback xmlns="">
      <p:transition spd="slow" advClick="0" advTm="15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6" name="Google Shape;1826;p5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Sunday Schedule</a:t>
            </a:r>
            <a:endParaRPr dirty="0"/>
          </a:p>
        </p:txBody>
      </p:sp>
      <p:graphicFrame>
        <p:nvGraphicFramePr>
          <p:cNvPr id="1827" name="Google Shape;1827;p53"/>
          <p:cNvGraphicFramePr/>
          <p:nvPr>
            <p:extLst>
              <p:ext uri="{D42A27DB-BD31-4B8C-83A1-F6EECF244321}">
                <p14:modId xmlns:p14="http://schemas.microsoft.com/office/powerpoint/2010/main" val="3001031780"/>
              </p:ext>
            </p:extLst>
          </p:nvPr>
        </p:nvGraphicFramePr>
        <p:xfrm>
          <a:off x="1086415" y="1231271"/>
          <a:ext cx="7233719" cy="2986830"/>
        </p:xfrm>
        <a:graphic>
          <a:graphicData uri="http://schemas.openxmlformats.org/drawingml/2006/table">
            <a:tbl>
              <a:tblPr>
                <a:noFill/>
                <a:tableStyleId>{F1836D50-729E-42E0-8734-7AC1A03723AB}</a:tableStyleId>
              </a:tblPr>
              <a:tblGrid>
                <a:gridCol w="18378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99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59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8:30-10:30AM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Grab-n-Go Breakfast</a:t>
                      </a:r>
                      <a:endParaRPr sz="1600" b="1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Hallway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11:30PM-12:30PM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7C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Workshop: Presenting </a:t>
                      </a:r>
                      <a:r>
                        <a:rPr lang="en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🖌️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7C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Auditorium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7C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92461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12:30-1:30PM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Lunch</a:t>
                      </a:r>
                      <a:endParaRPr sz="1600" b="1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Hallway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-US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3:00PM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+ Code Cut Off +</a:t>
                      </a:r>
                      <a:endParaRPr sz="1600" b="1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Workstations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45611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-US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3:30PM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Judging Begins</a:t>
                      </a:r>
                      <a:endParaRPr sz="1600" b="1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Auditorium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43640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-US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6-6:30PM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Dinner</a:t>
                      </a:r>
                      <a:endParaRPr sz="1600" b="1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Auditorium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65838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en-US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6:30-7PM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+ Closing Ceremony +</a:t>
                      </a:r>
                      <a:endParaRPr sz="1600" b="1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dirty="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Auditorium</a:t>
                      </a:r>
                      <a:endParaRPr sz="1600" b="0" dirty="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0099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88911"/>
                  </a:ext>
                </a:extLst>
              </a:tr>
            </a:tbl>
          </a:graphicData>
        </a:graphic>
      </p:graphicFrame>
      <p:sp>
        <p:nvSpPr>
          <p:cNvPr id="1828" name="Google Shape;1828;p53"/>
          <p:cNvSpPr txBox="1"/>
          <p:nvPr/>
        </p:nvSpPr>
        <p:spPr>
          <a:xfrm>
            <a:off x="0" y="4698475"/>
            <a:ext cx="9143999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Full schedule available at </a:t>
            </a: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2631556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30000">
        <p14:reveal/>
      </p:transition>
    </mc:Choice>
    <mc:Fallback xmlns="">
      <p:transition spd="slow" advClick="0" advTm="30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Seb Cat GIF - Seb Cat Love - Discover &amp; Share GIFs">
            <a:extLst>
              <a:ext uri="{FF2B5EF4-FFF2-40B4-BE49-F238E27FC236}">
                <a16:creationId xmlns:a16="http://schemas.microsoft.com/office/drawing/2014/main" id="{34041FBB-1614-4F50-AA2F-9AA40AD71F4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347"/>
            <a:ext cx="9118389" cy="5126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349BC6-5EC3-48B3-9C5A-2AD265958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6188" y="4239373"/>
            <a:ext cx="4119937" cy="883578"/>
          </a:xfrm>
        </p:spPr>
        <p:txBody>
          <a:bodyPr anchor="ctr"/>
          <a:lstStyle/>
          <a:p>
            <a:r>
              <a:rPr lang="en-US"/>
              <a:t>Strive for </a:t>
            </a:r>
            <a:r>
              <a:rPr lang="en-US" dirty="0"/>
              <a:t>Greatness</a:t>
            </a:r>
          </a:p>
        </p:txBody>
      </p:sp>
      <p:sp>
        <p:nvSpPr>
          <p:cNvPr id="4" name="Google Shape;1828;p53">
            <a:extLst>
              <a:ext uri="{FF2B5EF4-FFF2-40B4-BE49-F238E27FC236}">
                <a16:creationId xmlns:a16="http://schemas.microsoft.com/office/drawing/2014/main" id="{1C736DBE-84C7-433D-9972-55A10A23A235}"/>
              </a:ext>
            </a:extLst>
          </p:cNvPr>
          <p:cNvSpPr txBox="1"/>
          <p:nvPr/>
        </p:nvSpPr>
        <p:spPr>
          <a:xfrm>
            <a:off x="-56152" y="-3854"/>
            <a:ext cx="2824680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1953591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7"/>
          <p:cNvSpPr/>
          <p:nvPr/>
        </p:nvSpPr>
        <p:spPr>
          <a:xfrm>
            <a:off x="1028921" y="3490519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7"/>
          <p:cNvSpPr/>
          <p:nvPr/>
        </p:nvSpPr>
        <p:spPr>
          <a:xfrm>
            <a:off x="1028921" y="1521275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7"/>
          <p:cNvSpPr/>
          <p:nvPr/>
        </p:nvSpPr>
        <p:spPr>
          <a:xfrm>
            <a:off x="1028921" y="2469486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7"/>
          <p:cNvSpPr/>
          <p:nvPr/>
        </p:nvSpPr>
        <p:spPr>
          <a:xfrm>
            <a:off x="4882255" y="1521275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7"/>
          <p:cNvSpPr/>
          <p:nvPr/>
        </p:nvSpPr>
        <p:spPr>
          <a:xfrm>
            <a:off x="4882255" y="2469486"/>
            <a:ext cx="774900" cy="7749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7"/>
          <p:cNvSpPr txBox="1">
            <a:spLocks noGrp="1"/>
          </p:cNvSpPr>
          <p:nvPr>
            <p:ph type="title" idx="9"/>
          </p:nvPr>
        </p:nvSpPr>
        <p:spPr>
          <a:xfrm>
            <a:off x="1028928" y="2469486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❔</a:t>
            </a:r>
            <a:endParaRPr dirty="0"/>
          </a:p>
        </p:txBody>
      </p:sp>
      <p:sp>
        <p:nvSpPr>
          <p:cNvPr id="294" name="Google Shape;294;p37"/>
          <p:cNvSpPr txBox="1">
            <a:spLocks noGrp="1"/>
          </p:cNvSpPr>
          <p:nvPr>
            <p:ph type="title" idx="8"/>
          </p:nvPr>
        </p:nvSpPr>
        <p:spPr>
          <a:xfrm>
            <a:off x="1028928" y="1521275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⚒</a:t>
            </a:r>
            <a:endParaRPr dirty="0"/>
          </a:p>
        </p:txBody>
      </p:sp>
      <p:sp>
        <p:nvSpPr>
          <p:cNvPr id="295" name="Google Shape;295;p37"/>
          <p:cNvSpPr txBox="1">
            <a:spLocks noGrp="1"/>
          </p:cNvSpPr>
          <p:nvPr>
            <p:ph type="title" idx="13"/>
          </p:nvPr>
        </p:nvSpPr>
        <p:spPr>
          <a:xfrm>
            <a:off x="4882262" y="1521275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😇</a:t>
            </a:r>
            <a:endParaRPr dirty="0"/>
          </a:p>
        </p:txBody>
      </p:sp>
      <p:sp>
        <p:nvSpPr>
          <p:cNvPr id="296" name="Google Shape;296;p37"/>
          <p:cNvSpPr txBox="1">
            <a:spLocks noGrp="1"/>
          </p:cNvSpPr>
          <p:nvPr>
            <p:ph type="title" idx="14"/>
          </p:nvPr>
        </p:nvSpPr>
        <p:spPr>
          <a:xfrm>
            <a:off x="4882262" y="2469486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💪</a:t>
            </a:r>
            <a:endParaRPr dirty="0"/>
          </a:p>
        </p:txBody>
      </p:sp>
      <p:sp>
        <p:nvSpPr>
          <p:cNvPr id="297" name="Google Shape;297;p37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Earn Raffle Tickets</a:t>
            </a:r>
            <a:endParaRPr dirty="0"/>
          </a:p>
        </p:txBody>
      </p:sp>
      <p:sp>
        <p:nvSpPr>
          <p:cNvPr id="298" name="Google Shape;298;p37"/>
          <p:cNvSpPr txBox="1">
            <a:spLocks noGrp="1"/>
          </p:cNvSpPr>
          <p:nvPr>
            <p:ph type="title"/>
          </p:nvPr>
        </p:nvSpPr>
        <p:spPr>
          <a:xfrm>
            <a:off x="1956208" y="1423987"/>
            <a:ext cx="2305500" cy="9846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Attend Workshops</a:t>
            </a:r>
            <a:endParaRPr dirty="0"/>
          </a:p>
        </p:txBody>
      </p:sp>
      <p:sp>
        <p:nvSpPr>
          <p:cNvPr id="300" name="Google Shape;300;p37"/>
          <p:cNvSpPr txBox="1">
            <a:spLocks noGrp="1"/>
          </p:cNvSpPr>
          <p:nvPr>
            <p:ph type="title" idx="2"/>
          </p:nvPr>
        </p:nvSpPr>
        <p:spPr>
          <a:xfrm>
            <a:off x="5809578" y="1689277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 Nice</a:t>
            </a:r>
            <a:endParaRPr dirty="0"/>
          </a:p>
        </p:txBody>
      </p:sp>
      <p:sp>
        <p:nvSpPr>
          <p:cNvPr id="302" name="Google Shape;302;p37"/>
          <p:cNvSpPr txBox="1">
            <a:spLocks noGrp="1"/>
          </p:cNvSpPr>
          <p:nvPr>
            <p:ph type="title" idx="4"/>
          </p:nvPr>
        </p:nvSpPr>
        <p:spPr>
          <a:xfrm>
            <a:off x="1956208" y="263707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Ask Good Questions</a:t>
            </a:r>
            <a:endParaRPr dirty="0"/>
          </a:p>
        </p:txBody>
      </p:sp>
      <p:sp>
        <p:nvSpPr>
          <p:cNvPr id="304" name="Google Shape;304;p37"/>
          <p:cNvSpPr txBox="1">
            <a:spLocks noGrp="1"/>
          </p:cNvSpPr>
          <p:nvPr>
            <p:ph type="title" idx="6"/>
          </p:nvPr>
        </p:nvSpPr>
        <p:spPr>
          <a:xfrm>
            <a:off x="5809578" y="2593086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 Hard</a:t>
            </a:r>
            <a:endParaRPr dirty="0"/>
          </a:p>
        </p:txBody>
      </p:sp>
      <p:sp>
        <p:nvSpPr>
          <p:cNvPr id="306" name="Google Shape;306;p37"/>
          <p:cNvSpPr txBox="1">
            <a:spLocks noGrp="1"/>
          </p:cNvSpPr>
          <p:nvPr>
            <p:ph type="title" idx="16"/>
          </p:nvPr>
        </p:nvSpPr>
        <p:spPr>
          <a:xfrm>
            <a:off x="1956208" y="3614119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Help Others</a:t>
            </a:r>
            <a:endParaRPr dirty="0"/>
          </a:p>
        </p:txBody>
      </p:sp>
      <p:sp>
        <p:nvSpPr>
          <p:cNvPr id="308" name="Google Shape;308;p37"/>
          <p:cNvSpPr txBox="1">
            <a:spLocks noGrp="1"/>
          </p:cNvSpPr>
          <p:nvPr>
            <p:ph type="title" idx="18"/>
          </p:nvPr>
        </p:nvSpPr>
        <p:spPr>
          <a:xfrm>
            <a:off x="1028928" y="3490519"/>
            <a:ext cx="7749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🎴</a:t>
            </a:r>
          </a:p>
        </p:txBody>
      </p:sp>
      <p:sp>
        <p:nvSpPr>
          <p:cNvPr id="309" name="Google Shape;309;p37"/>
          <p:cNvSpPr/>
          <p:nvPr/>
        </p:nvSpPr>
        <p:spPr>
          <a:xfrm>
            <a:off x="4882271" y="3761350"/>
            <a:ext cx="3145500" cy="6768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7"/>
          <p:cNvSpPr/>
          <p:nvPr/>
        </p:nvSpPr>
        <p:spPr>
          <a:xfrm>
            <a:off x="5278170" y="3920950"/>
            <a:ext cx="2444436" cy="3663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FFFFFF"/>
                    </a:gs>
                    <a:gs pos="21000">
                      <a:srgbClr val="5AADFF"/>
                    </a:gs>
                    <a:gs pos="39000">
                      <a:srgbClr val="5A71FF"/>
                    </a:gs>
                    <a:gs pos="46000">
                      <a:srgbClr val="FF9AD9"/>
                    </a:gs>
                    <a:gs pos="64000">
                      <a:srgbClr val="FF5BD9"/>
                    </a:gs>
                    <a:gs pos="87000">
                      <a:srgbClr val="FF6B4D"/>
                    </a:gs>
                    <a:gs pos="100000">
                      <a:srgbClr val="FFD8D1"/>
                    </a:gs>
                  </a:gsLst>
                  <a:lin ang="5400012" scaled="0"/>
                </a:gradFill>
                <a:latin typeface="+mj-lt"/>
              </a:rPr>
              <a:t>WIN PRIZES</a:t>
            </a:r>
            <a:endParaRPr b="1" i="0" dirty="0"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gradFill>
                <a:gsLst>
                  <a:gs pos="0">
                    <a:srgbClr val="FFFFFF"/>
                  </a:gs>
                  <a:gs pos="21000">
                    <a:srgbClr val="5AADFF"/>
                  </a:gs>
                  <a:gs pos="39000">
                    <a:srgbClr val="5A71FF"/>
                  </a:gs>
                  <a:gs pos="46000">
                    <a:srgbClr val="FF9AD9"/>
                  </a:gs>
                  <a:gs pos="64000">
                    <a:srgbClr val="FF5BD9"/>
                  </a:gs>
                  <a:gs pos="87000">
                    <a:srgbClr val="FF6B4D"/>
                  </a:gs>
                  <a:gs pos="100000">
                    <a:srgbClr val="FFD8D1"/>
                  </a:gs>
                </a:gsLst>
                <a:lin ang="5400012" scaled="0"/>
              </a:gradFill>
              <a:latin typeface="+mj-lt"/>
            </a:endParaRPr>
          </a:p>
        </p:txBody>
      </p:sp>
      <p:sp>
        <p:nvSpPr>
          <p:cNvPr id="33" name="Google Shape;1828;p53">
            <a:extLst>
              <a:ext uri="{FF2B5EF4-FFF2-40B4-BE49-F238E27FC236}">
                <a16:creationId xmlns:a16="http://schemas.microsoft.com/office/drawing/2014/main" id="{15311AFF-7027-4321-A902-B03981DACEDE}"/>
              </a:ext>
            </a:extLst>
          </p:cNvPr>
          <p:cNvSpPr txBox="1"/>
          <p:nvPr/>
        </p:nvSpPr>
        <p:spPr>
          <a:xfrm>
            <a:off x="0" y="4698475"/>
            <a:ext cx="9143999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5000">
        <p14:reveal/>
      </p:transition>
    </mc:Choice>
    <mc:Fallback xmlns="">
      <p:transition spd="slow" advClick="0" advTm="15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ＩＮ ＳＰＡＣＥ ＷＩＴＨ ＹＯＵ】 - WELCOME TO THE WAVE">
            <a:extLst>
              <a:ext uri="{FF2B5EF4-FFF2-40B4-BE49-F238E27FC236}">
                <a16:creationId xmlns:a16="http://schemas.microsoft.com/office/drawing/2014/main" id="{8F311B04-2219-4187-8A45-E93BD23B49B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71450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6" name="Google Shape;1276;p48"/>
          <p:cNvSpPr txBox="1">
            <a:spLocks noGrp="1"/>
          </p:cNvSpPr>
          <p:nvPr>
            <p:ph type="title"/>
          </p:nvPr>
        </p:nvSpPr>
        <p:spPr>
          <a:xfrm>
            <a:off x="2357804" y="0"/>
            <a:ext cx="4428391" cy="9151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Shoot for the Stars</a:t>
            </a:r>
            <a:endParaRPr b="0" dirty="0"/>
          </a:p>
        </p:txBody>
      </p:sp>
      <p:grpSp>
        <p:nvGrpSpPr>
          <p:cNvPr id="1278" name="Google Shape;1278;p48"/>
          <p:cNvGrpSpPr/>
          <p:nvPr/>
        </p:nvGrpSpPr>
        <p:grpSpPr>
          <a:xfrm>
            <a:off x="-2493387" y="-1916850"/>
            <a:ext cx="3937800" cy="3937800"/>
            <a:chOff x="312950" y="-1430500"/>
            <a:chExt cx="3937800" cy="3937800"/>
          </a:xfrm>
        </p:grpSpPr>
        <p:sp>
          <p:nvSpPr>
            <p:cNvPr id="1279" name="Google Shape;1279;p48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8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8"/>
          <p:cNvGrpSpPr/>
          <p:nvPr/>
        </p:nvGrpSpPr>
        <p:grpSpPr>
          <a:xfrm>
            <a:off x="6646838" y="3394325"/>
            <a:ext cx="3937800" cy="3937800"/>
            <a:chOff x="312950" y="-1430500"/>
            <a:chExt cx="3937800" cy="3937800"/>
          </a:xfrm>
        </p:grpSpPr>
        <p:sp>
          <p:nvSpPr>
            <p:cNvPr id="1282" name="Google Shape;1282;p48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828;p53">
            <a:extLst>
              <a:ext uri="{FF2B5EF4-FFF2-40B4-BE49-F238E27FC236}">
                <a16:creationId xmlns:a16="http://schemas.microsoft.com/office/drawing/2014/main" id="{C3200B1D-0A66-430C-BF14-3803471FB32E}"/>
              </a:ext>
            </a:extLst>
          </p:cNvPr>
          <p:cNvSpPr txBox="1"/>
          <p:nvPr/>
        </p:nvSpPr>
        <p:spPr>
          <a:xfrm>
            <a:off x="71920" y="3997863"/>
            <a:ext cx="1654139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223004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46"/>
          <p:cNvSpPr/>
          <p:nvPr/>
        </p:nvSpPr>
        <p:spPr>
          <a:xfrm>
            <a:off x="1896825" y="3328825"/>
            <a:ext cx="5350500" cy="9255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" name="Google Shape;1236;p46"/>
          <p:cNvSpPr txBox="1">
            <a:spLocks noGrp="1"/>
          </p:cNvSpPr>
          <p:nvPr>
            <p:ph type="title"/>
          </p:nvPr>
        </p:nvSpPr>
        <p:spPr>
          <a:xfrm>
            <a:off x="1991650" y="1026205"/>
            <a:ext cx="5183700" cy="17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100" dirty="0"/>
              <a:t>Hold up!</a:t>
            </a:r>
            <a:endParaRPr sz="11100" dirty="0"/>
          </a:p>
        </p:txBody>
      </p:sp>
      <p:sp>
        <p:nvSpPr>
          <p:cNvPr id="1237" name="Google Shape;1237;p46"/>
          <p:cNvSpPr txBox="1">
            <a:spLocks noGrp="1"/>
          </p:cNvSpPr>
          <p:nvPr>
            <p:ph type="subTitle" idx="1"/>
          </p:nvPr>
        </p:nvSpPr>
        <p:spPr>
          <a:xfrm>
            <a:off x="2265600" y="3482182"/>
            <a:ext cx="46359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Have to leave the building? Make sure you sign out with a mentor before you depart.</a:t>
            </a:r>
            <a:endParaRPr dirty="0"/>
          </a:p>
        </p:txBody>
      </p:sp>
      <p:sp>
        <p:nvSpPr>
          <p:cNvPr id="1238" name="Google Shape;1238;p46"/>
          <p:cNvSpPr/>
          <p:nvPr/>
        </p:nvSpPr>
        <p:spPr>
          <a:xfrm rot="293570">
            <a:off x="3201561" y="2798051"/>
            <a:ext cx="2604816" cy="420453"/>
          </a:xfrm>
          <a:custGeom>
            <a:avLst/>
            <a:gdLst/>
            <a:ahLst/>
            <a:cxnLst/>
            <a:rect l="l" t="t" r="r" b="b"/>
            <a:pathLst>
              <a:path w="285750" h="55580" extrusionOk="0">
                <a:moveTo>
                  <a:pt x="199259" y="0"/>
                </a:moveTo>
                <a:lnTo>
                  <a:pt x="194628" y="189"/>
                </a:lnTo>
                <a:lnTo>
                  <a:pt x="189901" y="378"/>
                </a:lnTo>
                <a:lnTo>
                  <a:pt x="185270" y="662"/>
                </a:lnTo>
                <a:lnTo>
                  <a:pt x="176006" y="1512"/>
                </a:lnTo>
                <a:lnTo>
                  <a:pt x="171374" y="2080"/>
                </a:lnTo>
                <a:lnTo>
                  <a:pt x="166837" y="2836"/>
                </a:lnTo>
                <a:lnTo>
                  <a:pt x="157574" y="4254"/>
                </a:lnTo>
                <a:lnTo>
                  <a:pt x="153036" y="4915"/>
                </a:lnTo>
                <a:lnTo>
                  <a:pt x="148405" y="5671"/>
                </a:lnTo>
                <a:lnTo>
                  <a:pt x="139330" y="7278"/>
                </a:lnTo>
                <a:lnTo>
                  <a:pt x="134793" y="8129"/>
                </a:lnTo>
                <a:lnTo>
                  <a:pt x="130161" y="8980"/>
                </a:lnTo>
                <a:lnTo>
                  <a:pt x="121181" y="10776"/>
                </a:lnTo>
                <a:lnTo>
                  <a:pt x="112107" y="12761"/>
                </a:lnTo>
                <a:lnTo>
                  <a:pt x="103127" y="14746"/>
                </a:lnTo>
                <a:lnTo>
                  <a:pt x="85262" y="19661"/>
                </a:lnTo>
                <a:lnTo>
                  <a:pt x="80914" y="20890"/>
                </a:lnTo>
                <a:lnTo>
                  <a:pt x="76471" y="22308"/>
                </a:lnTo>
                <a:lnTo>
                  <a:pt x="67680" y="25049"/>
                </a:lnTo>
                <a:lnTo>
                  <a:pt x="58984" y="28074"/>
                </a:lnTo>
                <a:lnTo>
                  <a:pt x="50382" y="31193"/>
                </a:lnTo>
                <a:lnTo>
                  <a:pt x="41780" y="34407"/>
                </a:lnTo>
                <a:lnTo>
                  <a:pt x="33178" y="37810"/>
                </a:lnTo>
                <a:lnTo>
                  <a:pt x="24766" y="41401"/>
                </a:lnTo>
                <a:lnTo>
                  <a:pt x="20607" y="43292"/>
                </a:lnTo>
                <a:lnTo>
                  <a:pt x="16447" y="45182"/>
                </a:lnTo>
                <a:lnTo>
                  <a:pt x="12288" y="47167"/>
                </a:lnTo>
                <a:lnTo>
                  <a:pt x="8129" y="49247"/>
                </a:lnTo>
                <a:lnTo>
                  <a:pt x="4065" y="51326"/>
                </a:lnTo>
                <a:lnTo>
                  <a:pt x="0" y="53500"/>
                </a:lnTo>
                <a:lnTo>
                  <a:pt x="1040" y="55580"/>
                </a:lnTo>
                <a:lnTo>
                  <a:pt x="9547" y="52555"/>
                </a:lnTo>
                <a:lnTo>
                  <a:pt x="18149" y="49720"/>
                </a:lnTo>
                <a:lnTo>
                  <a:pt x="26845" y="47073"/>
                </a:lnTo>
                <a:lnTo>
                  <a:pt x="35542" y="44615"/>
                </a:lnTo>
                <a:lnTo>
                  <a:pt x="44238" y="42252"/>
                </a:lnTo>
                <a:lnTo>
                  <a:pt x="53029" y="40078"/>
                </a:lnTo>
                <a:lnTo>
                  <a:pt x="61820" y="37999"/>
                </a:lnTo>
                <a:lnTo>
                  <a:pt x="70705" y="36203"/>
                </a:lnTo>
                <a:lnTo>
                  <a:pt x="79496" y="34407"/>
                </a:lnTo>
                <a:lnTo>
                  <a:pt x="88381" y="32705"/>
                </a:lnTo>
                <a:lnTo>
                  <a:pt x="97267" y="31193"/>
                </a:lnTo>
                <a:lnTo>
                  <a:pt x="106057" y="29775"/>
                </a:lnTo>
                <a:lnTo>
                  <a:pt x="115037" y="28546"/>
                </a:lnTo>
                <a:lnTo>
                  <a:pt x="123923" y="27412"/>
                </a:lnTo>
                <a:lnTo>
                  <a:pt x="132808" y="26467"/>
                </a:lnTo>
                <a:lnTo>
                  <a:pt x="141693" y="25616"/>
                </a:lnTo>
                <a:lnTo>
                  <a:pt x="146231" y="25238"/>
                </a:lnTo>
                <a:lnTo>
                  <a:pt x="150673" y="24954"/>
                </a:lnTo>
                <a:lnTo>
                  <a:pt x="155116" y="24671"/>
                </a:lnTo>
                <a:lnTo>
                  <a:pt x="159559" y="24482"/>
                </a:lnTo>
                <a:lnTo>
                  <a:pt x="168539" y="24293"/>
                </a:lnTo>
                <a:lnTo>
                  <a:pt x="177424" y="24198"/>
                </a:lnTo>
                <a:lnTo>
                  <a:pt x="186309" y="24198"/>
                </a:lnTo>
                <a:lnTo>
                  <a:pt x="195195" y="24104"/>
                </a:lnTo>
                <a:lnTo>
                  <a:pt x="204080" y="23915"/>
                </a:lnTo>
                <a:lnTo>
                  <a:pt x="208523" y="23725"/>
                </a:lnTo>
                <a:lnTo>
                  <a:pt x="212966" y="23536"/>
                </a:lnTo>
                <a:lnTo>
                  <a:pt x="221851" y="23064"/>
                </a:lnTo>
                <a:lnTo>
                  <a:pt x="226388" y="22780"/>
                </a:lnTo>
                <a:lnTo>
                  <a:pt x="228562" y="22686"/>
                </a:lnTo>
                <a:lnTo>
                  <a:pt x="230831" y="22591"/>
                </a:lnTo>
                <a:lnTo>
                  <a:pt x="239716" y="22308"/>
                </a:lnTo>
                <a:lnTo>
                  <a:pt x="244253" y="22119"/>
                </a:lnTo>
                <a:lnTo>
                  <a:pt x="248791" y="21835"/>
                </a:lnTo>
                <a:lnTo>
                  <a:pt x="253233" y="21551"/>
                </a:lnTo>
                <a:lnTo>
                  <a:pt x="257771" y="21268"/>
                </a:lnTo>
                <a:lnTo>
                  <a:pt x="266845" y="20890"/>
                </a:lnTo>
                <a:lnTo>
                  <a:pt x="271477" y="20606"/>
                </a:lnTo>
                <a:lnTo>
                  <a:pt x="276014" y="20323"/>
                </a:lnTo>
                <a:lnTo>
                  <a:pt x="280646" y="19850"/>
                </a:lnTo>
                <a:lnTo>
                  <a:pt x="285372" y="19283"/>
                </a:lnTo>
                <a:lnTo>
                  <a:pt x="285750" y="17014"/>
                </a:lnTo>
                <a:lnTo>
                  <a:pt x="281402" y="15218"/>
                </a:lnTo>
                <a:lnTo>
                  <a:pt x="277054" y="13517"/>
                </a:lnTo>
                <a:lnTo>
                  <a:pt x="272611" y="12005"/>
                </a:lnTo>
                <a:lnTo>
                  <a:pt x="268168" y="10492"/>
                </a:lnTo>
                <a:lnTo>
                  <a:pt x="259188" y="7751"/>
                </a:lnTo>
                <a:lnTo>
                  <a:pt x="256920" y="7089"/>
                </a:lnTo>
                <a:lnTo>
                  <a:pt x="254651" y="6617"/>
                </a:lnTo>
                <a:lnTo>
                  <a:pt x="252383" y="6144"/>
                </a:lnTo>
                <a:lnTo>
                  <a:pt x="250114" y="5671"/>
                </a:lnTo>
                <a:lnTo>
                  <a:pt x="245577" y="4726"/>
                </a:lnTo>
                <a:lnTo>
                  <a:pt x="240945" y="3875"/>
                </a:lnTo>
                <a:lnTo>
                  <a:pt x="231776" y="2269"/>
                </a:lnTo>
                <a:lnTo>
                  <a:pt x="227144" y="1701"/>
                </a:lnTo>
                <a:lnTo>
                  <a:pt x="222513" y="1229"/>
                </a:lnTo>
                <a:lnTo>
                  <a:pt x="213249" y="567"/>
                </a:lnTo>
                <a:lnTo>
                  <a:pt x="208523" y="189"/>
                </a:lnTo>
                <a:lnTo>
                  <a:pt x="20389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dist="47625" dir="258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" name="Google Shape;1828;p53">
            <a:extLst>
              <a:ext uri="{FF2B5EF4-FFF2-40B4-BE49-F238E27FC236}">
                <a16:creationId xmlns:a16="http://schemas.microsoft.com/office/drawing/2014/main" id="{F77A2E03-1D97-435E-99A3-C0FAC496822C}"/>
              </a:ext>
            </a:extLst>
          </p:cNvPr>
          <p:cNvSpPr txBox="1"/>
          <p:nvPr/>
        </p:nvSpPr>
        <p:spPr>
          <a:xfrm>
            <a:off x="0" y="4698475"/>
            <a:ext cx="9143999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More information at </a:t>
            </a: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5000">
        <p14:reveal/>
      </p:transition>
    </mc:Choice>
    <mc:Fallback xmlns="">
      <p:transition spd="slow" advClick="0" advTm="15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Contact</a:t>
            </a:r>
            <a:endParaRPr dirty="0"/>
          </a:p>
        </p:txBody>
      </p:sp>
      <p:sp>
        <p:nvSpPr>
          <p:cNvPr id="1747" name="Google Shape;1747;p51"/>
          <p:cNvSpPr txBox="1">
            <a:spLocks noGrp="1"/>
          </p:cNvSpPr>
          <p:nvPr>
            <p:ph type="subTitle" idx="6"/>
          </p:nvPr>
        </p:nvSpPr>
        <p:spPr>
          <a:xfrm>
            <a:off x="2424850" y="3349023"/>
            <a:ext cx="2527294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Send a message to </a:t>
            </a:r>
            <a:r>
              <a:rPr lang="en" b="1" i="1" dirty="0">
                <a:solidFill>
                  <a:schemeClr val="accent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techoutreach@hyland.com</a:t>
            </a:r>
            <a:endParaRPr i="1" dirty="0"/>
          </a:p>
        </p:txBody>
      </p:sp>
      <p:sp>
        <p:nvSpPr>
          <p:cNvPr id="1748" name="Google Shape;1748;p51"/>
          <p:cNvSpPr txBox="1">
            <a:spLocks noGrp="1"/>
          </p:cNvSpPr>
          <p:nvPr>
            <p:ph type="title" idx="2"/>
          </p:nvPr>
        </p:nvSpPr>
        <p:spPr>
          <a:xfrm>
            <a:off x="2424850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Discord</a:t>
            </a:r>
            <a:endParaRPr dirty="0"/>
          </a:p>
        </p:txBody>
      </p:sp>
      <p:sp>
        <p:nvSpPr>
          <p:cNvPr id="1749" name="Google Shape;1749;p51"/>
          <p:cNvSpPr txBox="1">
            <a:spLocks noGrp="1"/>
          </p:cNvSpPr>
          <p:nvPr>
            <p:ph type="subTitle" idx="1"/>
          </p:nvPr>
        </p:nvSpPr>
        <p:spPr>
          <a:xfrm>
            <a:off x="2424850" y="191562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Reach mentors and facilitators online</a:t>
            </a:r>
            <a:endParaRPr i="1" dirty="0"/>
          </a:p>
        </p:txBody>
      </p:sp>
      <p:sp>
        <p:nvSpPr>
          <p:cNvPr id="1750" name="Google Shape;1750;p51"/>
          <p:cNvSpPr txBox="1">
            <a:spLocks noGrp="1"/>
          </p:cNvSpPr>
          <p:nvPr>
            <p:ph type="title" idx="3"/>
          </p:nvPr>
        </p:nvSpPr>
        <p:spPr>
          <a:xfrm>
            <a:off x="4740958" y="14448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Phone</a:t>
            </a:r>
            <a:endParaRPr dirty="0"/>
          </a:p>
        </p:txBody>
      </p:sp>
      <p:sp>
        <p:nvSpPr>
          <p:cNvPr id="1751" name="Google Shape;1751;p51"/>
          <p:cNvSpPr txBox="1">
            <a:spLocks noGrp="1"/>
          </p:cNvSpPr>
          <p:nvPr>
            <p:ph type="subTitle" idx="4"/>
          </p:nvPr>
        </p:nvSpPr>
        <p:spPr>
          <a:xfrm>
            <a:off x="4572000" y="1915623"/>
            <a:ext cx="2147154" cy="82487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-FI" i="1" dirty="0"/>
              <a:t>Caitlin: </a:t>
            </a:r>
            <a:r>
              <a:rPr lang="fi-FI" b="1" i="1" dirty="0">
                <a:solidFill>
                  <a:schemeClr val="accent4"/>
                </a:solidFill>
              </a:rPr>
              <a:t>(216) 469-4921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-FI" i="1" dirty="0"/>
              <a:t>Marissa: </a:t>
            </a:r>
            <a:r>
              <a:rPr lang="fi-FI" b="1" i="1" dirty="0">
                <a:solidFill>
                  <a:schemeClr val="accent4"/>
                </a:solidFill>
              </a:rPr>
              <a:t>(216) 314-7660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-FI" i="1" dirty="0"/>
              <a:t>Joseph: </a:t>
            </a:r>
            <a:r>
              <a:rPr lang="fi-FI" b="1" i="1" dirty="0">
                <a:solidFill>
                  <a:schemeClr val="accent4"/>
                </a:solidFill>
              </a:rPr>
              <a:t>(216) 218-2609</a:t>
            </a:r>
            <a:endParaRPr lang="en-US" b="1" i="1" dirty="0">
              <a:solidFill>
                <a:schemeClr val="accent4"/>
              </a:solidFill>
            </a:endParaRPr>
          </a:p>
        </p:txBody>
      </p:sp>
      <p:sp>
        <p:nvSpPr>
          <p:cNvPr id="1752" name="Google Shape;1752;p51"/>
          <p:cNvSpPr txBox="1">
            <a:spLocks noGrp="1"/>
          </p:cNvSpPr>
          <p:nvPr>
            <p:ph type="title" idx="5"/>
          </p:nvPr>
        </p:nvSpPr>
        <p:spPr>
          <a:xfrm>
            <a:off x="2424850" y="28782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Email</a:t>
            </a:r>
            <a:endParaRPr dirty="0"/>
          </a:p>
        </p:txBody>
      </p:sp>
      <p:sp>
        <p:nvSpPr>
          <p:cNvPr id="1755" name="Google Shape;1755;p51"/>
          <p:cNvSpPr/>
          <p:nvPr/>
        </p:nvSpPr>
        <p:spPr>
          <a:xfrm>
            <a:off x="1148040" y="157626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51"/>
          <p:cNvSpPr/>
          <p:nvPr/>
        </p:nvSpPr>
        <p:spPr>
          <a:xfrm>
            <a:off x="1148040" y="2966213"/>
            <a:ext cx="1048200" cy="10482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7" name="Google Shape;1757;p51"/>
          <p:cNvSpPr/>
          <p:nvPr/>
        </p:nvSpPr>
        <p:spPr>
          <a:xfrm>
            <a:off x="6947740" y="1576263"/>
            <a:ext cx="1048200" cy="1173443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9" name="Google Shape;1759;p51"/>
          <p:cNvSpPr/>
          <p:nvPr/>
        </p:nvSpPr>
        <p:spPr>
          <a:xfrm>
            <a:off x="875338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0" name="Google Shape;1760;p51"/>
          <p:cNvSpPr/>
          <p:nvPr/>
        </p:nvSpPr>
        <p:spPr>
          <a:xfrm>
            <a:off x="6944463" y="717000"/>
            <a:ext cx="13242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122" name="Picture 2" descr="Discord Logo Png - Free Transparent PNG Logos">
            <a:extLst>
              <a:ext uri="{FF2B5EF4-FFF2-40B4-BE49-F238E27FC236}">
                <a16:creationId xmlns:a16="http://schemas.microsoft.com/office/drawing/2014/main" id="{06525263-3292-426C-91C2-B29336E77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2524" y="1726756"/>
            <a:ext cx="773524" cy="773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2" name="Google Shape;7642;p76">
            <a:extLst>
              <a:ext uri="{FF2B5EF4-FFF2-40B4-BE49-F238E27FC236}">
                <a16:creationId xmlns:a16="http://schemas.microsoft.com/office/drawing/2014/main" id="{0ED31BCB-6F55-4D74-957F-BD13F00EC789}"/>
              </a:ext>
            </a:extLst>
          </p:cNvPr>
          <p:cNvGrpSpPr/>
          <p:nvPr/>
        </p:nvGrpSpPr>
        <p:grpSpPr>
          <a:xfrm>
            <a:off x="1426416" y="3183001"/>
            <a:ext cx="536340" cy="610206"/>
            <a:chOff x="6264525" y="842250"/>
            <a:chExt cx="423500" cy="481825"/>
          </a:xfrm>
          <a:solidFill>
            <a:schemeClr val="accent4"/>
          </a:solidFill>
        </p:grpSpPr>
        <p:sp>
          <p:nvSpPr>
            <p:cNvPr id="33" name="Google Shape;7643;p76">
              <a:extLst>
                <a:ext uri="{FF2B5EF4-FFF2-40B4-BE49-F238E27FC236}">
                  <a16:creationId xmlns:a16="http://schemas.microsoft.com/office/drawing/2014/main" id="{28B211FC-0B3A-4CA6-A143-C3F7630FA8FC}"/>
                </a:ext>
              </a:extLst>
            </p:cNvPr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" name="Google Shape;7644;p76">
              <a:extLst>
                <a:ext uri="{FF2B5EF4-FFF2-40B4-BE49-F238E27FC236}">
                  <a16:creationId xmlns:a16="http://schemas.microsoft.com/office/drawing/2014/main" id="{9B747178-360E-4304-A39B-9F2C2F4CAADF}"/>
                </a:ext>
              </a:extLst>
            </p:cNvPr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" name="Google Shape;7645;p76">
              <a:extLst>
                <a:ext uri="{FF2B5EF4-FFF2-40B4-BE49-F238E27FC236}">
                  <a16:creationId xmlns:a16="http://schemas.microsoft.com/office/drawing/2014/main" id="{D0CB3CDF-B0C7-4287-93FD-A505A55878C3}"/>
                </a:ext>
              </a:extLst>
            </p:cNvPr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" name="Google Shape;7646;p76">
              <a:extLst>
                <a:ext uri="{FF2B5EF4-FFF2-40B4-BE49-F238E27FC236}">
                  <a16:creationId xmlns:a16="http://schemas.microsoft.com/office/drawing/2014/main" id="{0C7A446D-7F9C-4BBA-98BF-3F2115F0F874}"/>
                </a:ext>
              </a:extLst>
            </p:cNvPr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" name="Google Shape;7647;p76">
              <a:extLst>
                <a:ext uri="{FF2B5EF4-FFF2-40B4-BE49-F238E27FC236}">
                  <a16:creationId xmlns:a16="http://schemas.microsoft.com/office/drawing/2014/main" id="{DAEED1F9-E53B-4C8F-8E5E-2E1487B444CC}"/>
                </a:ext>
              </a:extLst>
            </p:cNvPr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" name="Google Shape;7648;p76">
              <a:extLst>
                <a:ext uri="{FF2B5EF4-FFF2-40B4-BE49-F238E27FC236}">
                  <a16:creationId xmlns:a16="http://schemas.microsoft.com/office/drawing/2014/main" id="{8B830B90-EEFE-4E12-A98F-F18C7CDD6AF2}"/>
                </a:ext>
              </a:extLst>
            </p:cNvPr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" name="Google Shape;7649;p76">
              <a:extLst>
                <a:ext uri="{FF2B5EF4-FFF2-40B4-BE49-F238E27FC236}">
                  <a16:creationId xmlns:a16="http://schemas.microsoft.com/office/drawing/2014/main" id="{0C01CAA9-9445-4C62-A321-AA0D2C884155}"/>
                </a:ext>
              </a:extLst>
            </p:cNvPr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" name="Google Shape;7658;p76">
            <a:extLst>
              <a:ext uri="{FF2B5EF4-FFF2-40B4-BE49-F238E27FC236}">
                <a16:creationId xmlns:a16="http://schemas.microsoft.com/office/drawing/2014/main" id="{85FB40C2-20CB-4CF0-A7A0-F8E03470D297}"/>
              </a:ext>
            </a:extLst>
          </p:cNvPr>
          <p:cNvGrpSpPr/>
          <p:nvPr/>
        </p:nvGrpSpPr>
        <p:grpSpPr>
          <a:xfrm>
            <a:off x="7135336" y="1821172"/>
            <a:ext cx="673008" cy="724403"/>
            <a:chOff x="2071000" y="1435025"/>
            <a:chExt cx="500400" cy="481875"/>
          </a:xfrm>
          <a:solidFill>
            <a:schemeClr val="accent4">
              <a:lumMod val="90000"/>
            </a:schemeClr>
          </a:solidFill>
        </p:grpSpPr>
        <p:sp>
          <p:nvSpPr>
            <p:cNvPr id="41" name="Google Shape;7659;p76">
              <a:extLst>
                <a:ext uri="{FF2B5EF4-FFF2-40B4-BE49-F238E27FC236}">
                  <a16:creationId xmlns:a16="http://schemas.microsoft.com/office/drawing/2014/main" id="{BA676013-DDB7-4D9B-8C19-46BEF8EDF0CD}"/>
                </a:ext>
              </a:extLst>
            </p:cNvPr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" name="Google Shape;7660;p76">
              <a:extLst>
                <a:ext uri="{FF2B5EF4-FFF2-40B4-BE49-F238E27FC236}">
                  <a16:creationId xmlns:a16="http://schemas.microsoft.com/office/drawing/2014/main" id="{9E29F85E-D4D6-41B2-8E4C-27D5B8B3D8C4}"/>
                </a:ext>
              </a:extLst>
            </p:cNvPr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" name="Google Shape;7661;p76">
              <a:extLst>
                <a:ext uri="{FF2B5EF4-FFF2-40B4-BE49-F238E27FC236}">
                  <a16:creationId xmlns:a16="http://schemas.microsoft.com/office/drawing/2014/main" id="{E2D559C7-D8F7-4A85-AA62-899697744510}"/>
                </a:ext>
              </a:extLst>
            </p:cNvPr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" name="Google Shape;1828;p53">
            <a:extLst>
              <a:ext uri="{FF2B5EF4-FFF2-40B4-BE49-F238E27FC236}">
                <a16:creationId xmlns:a16="http://schemas.microsoft.com/office/drawing/2014/main" id="{C10361EE-F4E9-4C8B-83EB-6DA97930C03A}"/>
              </a:ext>
            </a:extLst>
          </p:cNvPr>
          <p:cNvSpPr txBox="1"/>
          <p:nvPr/>
        </p:nvSpPr>
        <p:spPr>
          <a:xfrm>
            <a:off x="0" y="4698475"/>
            <a:ext cx="9143999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More information at </a:t>
            </a: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pic>
        <p:nvPicPr>
          <p:cNvPr id="5126" name="Picture 6" descr="Outrun GIFs - Get the best GIF on GIPHY">
            <a:extLst>
              <a:ext uri="{FF2B5EF4-FFF2-40B4-BE49-F238E27FC236}">
                <a16:creationId xmlns:a16="http://schemas.microsoft.com/office/drawing/2014/main" id="{817F4266-F43D-4C6F-A232-5641D4FA400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5423" y="3132766"/>
            <a:ext cx="2087977" cy="11734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Google Shape;1751;p51">
            <a:extLst>
              <a:ext uri="{FF2B5EF4-FFF2-40B4-BE49-F238E27FC236}">
                <a16:creationId xmlns:a16="http://schemas.microsoft.com/office/drawing/2014/main" id="{3AF739B5-60B0-41FB-8601-82689AAAA0EB}"/>
              </a:ext>
            </a:extLst>
          </p:cNvPr>
          <p:cNvSpPr txBox="1">
            <a:spLocks/>
          </p:cNvSpPr>
          <p:nvPr/>
        </p:nvSpPr>
        <p:spPr>
          <a:xfrm>
            <a:off x="5063527" y="3091737"/>
            <a:ext cx="924669" cy="121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None/>
              <a:defRPr sz="14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/>
            <a:r>
              <a:rPr lang="fi-FI" i="1" dirty="0">
                <a:solidFill>
                  <a:schemeClr val="tx2"/>
                </a:solidFill>
              </a:rPr>
              <a:t>Visit the </a:t>
            </a:r>
            <a:r>
              <a:rPr lang="fi-FI" b="1" i="1" dirty="0">
                <a:solidFill>
                  <a:schemeClr val="accent4"/>
                </a:solidFill>
              </a:rPr>
              <a:t>Mentor Room</a:t>
            </a:r>
            <a:endParaRPr lang="en-US" b="1" i="1" dirty="0">
              <a:solidFill>
                <a:schemeClr val="accent4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5000">
        <p14:reveal/>
      </p:transition>
    </mc:Choice>
    <mc:Fallback xmlns="">
      <p:transition spd="slow" advClick="0" advTm="15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49"/>
          <p:cNvSpPr txBox="1">
            <a:spLocks noGrp="1"/>
          </p:cNvSpPr>
          <p:nvPr>
            <p:ph type="title"/>
          </p:nvPr>
        </p:nvSpPr>
        <p:spPr>
          <a:xfrm>
            <a:off x="3765226" y="1155383"/>
            <a:ext cx="4793148" cy="8074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pc="500" dirty="0"/>
              <a:t>Photos  &amp;  Posts</a:t>
            </a:r>
            <a:endParaRPr spc="500" dirty="0"/>
          </a:p>
        </p:txBody>
      </p:sp>
      <p:sp>
        <p:nvSpPr>
          <p:cNvPr id="1289" name="Google Shape;1289;p49"/>
          <p:cNvSpPr txBox="1">
            <a:spLocks noGrp="1"/>
          </p:cNvSpPr>
          <p:nvPr>
            <p:ph type="subTitle" idx="1"/>
          </p:nvPr>
        </p:nvSpPr>
        <p:spPr>
          <a:xfrm>
            <a:off x="3765226" y="2748246"/>
            <a:ext cx="4793148" cy="1294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 sz="1600" i="1" dirty="0"/>
              <a:t>Share your Hackathon experience with the world</a:t>
            </a:r>
          </a:p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endParaRPr lang="en" sz="1200" dirty="0"/>
          </a:p>
          <a:p>
            <a:pPr marL="0" lvl="0" indent="0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 sz="1600" dirty="0"/>
              <a:t>Use </a:t>
            </a:r>
            <a:r>
              <a:rPr lang="en" sz="2000" b="1" dirty="0">
                <a:solidFill>
                  <a:schemeClr val="accent1"/>
                </a:solidFill>
              </a:rPr>
              <a:t>#HylandHackathon</a:t>
            </a:r>
            <a:r>
              <a:rPr lang="en" sz="1600" b="1" dirty="0">
                <a:solidFill>
                  <a:schemeClr val="bg1"/>
                </a:solidFill>
              </a:rPr>
              <a:t> </a:t>
            </a:r>
            <a:r>
              <a:rPr lang="en" sz="1600" dirty="0"/>
              <a:t>on your posts for a chance to be featured on Hyland social media </a:t>
            </a:r>
            <a:r>
              <a:rPr lang="en-US" sz="1600" dirty="0"/>
              <a:t>😎</a:t>
            </a:r>
            <a:endParaRPr sz="1600" b="1" dirty="0">
              <a:solidFill>
                <a:schemeClr val="bg1"/>
              </a:solidFill>
            </a:endParaRPr>
          </a:p>
        </p:txBody>
      </p:sp>
      <p:sp>
        <p:nvSpPr>
          <p:cNvPr id="1290" name="Google Shape;1290;p49"/>
          <p:cNvSpPr/>
          <p:nvPr/>
        </p:nvSpPr>
        <p:spPr>
          <a:xfrm>
            <a:off x="1201725" y="1026450"/>
            <a:ext cx="2318400" cy="2886600"/>
          </a:xfrm>
          <a:prstGeom prst="roundRect">
            <a:avLst>
              <a:gd name="adj" fmla="val 15793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1" name="Google Shape;1291;p49"/>
          <p:cNvPicPr preferRelativeResize="0"/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 l="24847" r="24847"/>
          <a:stretch/>
        </p:blipFill>
        <p:spPr>
          <a:xfrm>
            <a:off x="1446825" y="1258350"/>
            <a:ext cx="1828200" cy="2422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6" name="Google Shape;1828;p53">
            <a:extLst>
              <a:ext uri="{FF2B5EF4-FFF2-40B4-BE49-F238E27FC236}">
                <a16:creationId xmlns:a16="http://schemas.microsoft.com/office/drawing/2014/main" id="{14E9F6CA-5C7D-406F-ACDE-C717786E7FA7}"/>
              </a:ext>
            </a:extLst>
          </p:cNvPr>
          <p:cNvSpPr txBox="1"/>
          <p:nvPr/>
        </p:nvSpPr>
        <p:spPr>
          <a:xfrm>
            <a:off x="0" y="4698475"/>
            <a:ext cx="9143999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grpSp>
        <p:nvGrpSpPr>
          <p:cNvPr id="7" name="Google Shape;10667;p82">
            <a:extLst>
              <a:ext uri="{FF2B5EF4-FFF2-40B4-BE49-F238E27FC236}">
                <a16:creationId xmlns:a16="http://schemas.microsoft.com/office/drawing/2014/main" id="{D5BB1B5B-B2CD-4963-9037-B709C11C70AF}"/>
              </a:ext>
            </a:extLst>
          </p:cNvPr>
          <p:cNvGrpSpPr/>
          <p:nvPr/>
        </p:nvGrpSpPr>
        <p:grpSpPr>
          <a:xfrm>
            <a:off x="3882391" y="1935894"/>
            <a:ext cx="744987" cy="744948"/>
            <a:chOff x="266768" y="1721375"/>
            <a:chExt cx="397907" cy="397887"/>
          </a:xfrm>
          <a:solidFill>
            <a:schemeClr val="accent1"/>
          </a:solidFill>
        </p:grpSpPr>
        <p:sp>
          <p:nvSpPr>
            <p:cNvPr id="8" name="Google Shape;10668;p82">
              <a:extLst>
                <a:ext uri="{FF2B5EF4-FFF2-40B4-BE49-F238E27FC236}">
                  <a16:creationId xmlns:a16="http://schemas.microsoft.com/office/drawing/2014/main" id="{71F3FC29-B6A1-49F8-B515-F78230E59F39}"/>
                </a:ext>
              </a:extLst>
            </p:cNvPr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669;p82">
              <a:extLst>
                <a:ext uri="{FF2B5EF4-FFF2-40B4-BE49-F238E27FC236}">
                  <a16:creationId xmlns:a16="http://schemas.microsoft.com/office/drawing/2014/main" id="{32586274-CD33-4DCE-9066-DDE01F102905}"/>
                </a:ext>
              </a:extLst>
            </p:cNvPr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10670;p82">
            <a:extLst>
              <a:ext uri="{FF2B5EF4-FFF2-40B4-BE49-F238E27FC236}">
                <a16:creationId xmlns:a16="http://schemas.microsoft.com/office/drawing/2014/main" id="{9C398A10-0F95-4E1B-82F5-8C617B865AF6}"/>
              </a:ext>
            </a:extLst>
          </p:cNvPr>
          <p:cNvGrpSpPr/>
          <p:nvPr/>
        </p:nvGrpSpPr>
        <p:grpSpPr>
          <a:xfrm>
            <a:off x="5796454" y="1945895"/>
            <a:ext cx="750923" cy="750962"/>
            <a:chOff x="864491" y="1723250"/>
            <a:chExt cx="397866" cy="397887"/>
          </a:xfrm>
          <a:solidFill>
            <a:schemeClr val="accent1"/>
          </a:solidFill>
        </p:grpSpPr>
        <p:sp>
          <p:nvSpPr>
            <p:cNvPr id="11" name="Google Shape;10671;p82">
              <a:extLst>
                <a:ext uri="{FF2B5EF4-FFF2-40B4-BE49-F238E27FC236}">
                  <a16:creationId xmlns:a16="http://schemas.microsoft.com/office/drawing/2014/main" id="{706EC9B6-23C2-4BE1-9822-CC19E3CF6659}"/>
                </a:ext>
              </a:extLst>
            </p:cNvPr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672;p82">
              <a:extLst>
                <a:ext uri="{FF2B5EF4-FFF2-40B4-BE49-F238E27FC236}">
                  <a16:creationId xmlns:a16="http://schemas.microsoft.com/office/drawing/2014/main" id="{2B61E69B-5A2E-4E7F-85A9-C838003932F2}"/>
                </a:ext>
              </a:extLst>
            </p:cNvPr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673;p82">
              <a:extLst>
                <a:ext uri="{FF2B5EF4-FFF2-40B4-BE49-F238E27FC236}">
                  <a16:creationId xmlns:a16="http://schemas.microsoft.com/office/drawing/2014/main" id="{649A584C-8DDF-4648-92D3-3762BE01F63E}"/>
                </a:ext>
              </a:extLst>
            </p:cNvPr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0674;p82">
            <a:extLst>
              <a:ext uri="{FF2B5EF4-FFF2-40B4-BE49-F238E27FC236}">
                <a16:creationId xmlns:a16="http://schemas.microsoft.com/office/drawing/2014/main" id="{C4CBAFA0-A411-465F-9467-F43422B28296}"/>
              </a:ext>
            </a:extLst>
          </p:cNvPr>
          <p:cNvSpPr/>
          <p:nvPr/>
        </p:nvSpPr>
        <p:spPr>
          <a:xfrm>
            <a:off x="7697175" y="2036951"/>
            <a:ext cx="746092" cy="608517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5729E00-5245-4BD4-8FDF-518BBCCB0976}"/>
              </a:ext>
            </a:extLst>
          </p:cNvPr>
          <p:cNvCxnSpPr>
            <a:cxnSpLocks/>
          </p:cNvCxnSpPr>
          <p:nvPr/>
        </p:nvCxnSpPr>
        <p:spPr>
          <a:xfrm flipV="1">
            <a:off x="4571999" y="2330930"/>
            <a:ext cx="1302120" cy="10279"/>
          </a:xfrm>
          <a:prstGeom prst="line">
            <a:avLst/>
          </a:prstGeom>
          <a:ln w="254000" cmpd="dbl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92AB129-387C-4C57-9F28-AF3E1EDD6762}"/>
              </a:ext>
            </a:extLst>
          </p:cNvPr>
          <p:cNvCxnSpPr>
            <a:cxnSpLocks/>
          </p:cNvCxnSpPr>
          <p:nvPr/>
        </p:nvCxnSpPr>
        <p:spPr>
          <a:xfrm>
            <a:off x="6501063" y="2324881"/>
            <a:ext cx="1374281" cy="0"/>
          </a:xfrm>
          <a:prstGeom prst="line">
            <a:avLst/>
          </a:prstGeom>
          <a:ln w="254000" cmpd="dbl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5000">
        <p14:reveal/>
      </p:transition>
    </mc:Choice>
    <mc:Fallback xmlns="">
      <p:transition spd="slow" advClick="0" advTm="15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riving 80s GIF - Driving 80s Neon - Discover &amp; Share GIFs">
            <a:extLst>
              <a:ext uri="{FF2B5EF4-FFF2-40B4-BE49-F238E27FC236}">
                <a16:creationId xmlns:a16="http://schemas.microsoft.com/office/drawing/2014/main" id="{1D9DB5A7-9FD1-4B3B-80E1-418F4C5E886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82" y="0"/>
            <a:ext cx="9148082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349BC6-5EC3-48B3-9C5A-2AD265958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76539"/>
          </a:xfrm>
        </p:spPr>
        <p:txBody>
          <a:bodyPr anchor="ctr"/>
          <a:lstStyle/>
          <a:p>
            <a:r>
              <a:rPr lang="en-US" dirty="0"/>
              <a:t>Believe in Yourself</a:t>
            </a:r>
          </a:p>
        </p:txBody>
      </p:sp>
      <p:sp>
        <p:nvSpPr>
          <p:cNvPr id="4" name="Google Shape;1828;p53">
            <a:extLst>
              <a:ext uri="{FF2B5EF4-FFF2-40B4-BE49-F238E27FC236}">
                <a16:creationId xmlns:a16="http://schemas.microsoft.com/office/drawing/2014/main" id="{1C736DBE-84C7-433D-9972-55A10A23A235}"/>
              </a:ext>
            </a:extLst>
          </p:cNvPr>
          <p:cNvSpPr txBox="1"/>
          <p:nvPr/>
        </p:nvSpPr>
        <p:spPr>
          <a:xfrm>
            <a:off x="6319319" y="4698475"/>
            <a:ext cx="2824680" cy="44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rPr>
              <a:t>tinyurl.com/hackhyland2023</a:t>
            </a:r>
            <a:endParaRPr b="1" i="1" dirty="0">
              <a:solidFill>
                <a:srgbClr val="FFFFFF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133970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0">
        <p14:reveal/>
      </p:transition>
    </mc:Choice>
    <mc:Fallback xmlns="">
      <p:transition spd="slow" advClick="0" advTm="10000">
        <p:fade/>
      </p:transition>
    </mc:Fallback>
  </mc:AlternateContent>
</p:sld>
</file>

<file path=ppt/theme/theme1.xml><?xml version="1.0" encoding="utf-8"?>
<a:theme xmlns:a="http://schemas.openxmlformats.org/drawingml/2006/main" name="Retro Beach &amp; Palms Newsletter by Slidesgo">
  <a:themeElements>
    <a:clrScheme name="Simple Light">
      <a:dk1>
        <a:srgbClr val="140E30"/>
      </a:dk1>
      <a:lt1>
        <a:srgbClr val="FFE183"/>
      </a:lt1>
      <a:dk2>
        <a:srgbClr val="FF008C"/>
      </a:dk2>
      <a:lt2>
        <a:srgbClr val="FFFFFF"/>
      </a:lt2>
      <a:accent1>
        <a:srgbClr val="00C4F9"/>
      </a:accent1>
      <a:accent2>
        <a:srgbClr val="F2A467"/>
      </a:accent2>
      <a:accent3>
        <a:srgbClr val="2156B6"/>
      </a:accent3>
      <a:accent4>
        <a:srgbClr val="FF9DC7"/>
      </a:accent4>
      <a:accent5>
        <a:srgbClr val="FFFFFF"/>
      </a:accent5>
      <a:accent6>
        <a:srgbClr val="FFFFFF"/>
      </a:accent6>
      <a:hlink>
        <a:srgbClr val="FFE18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1191</TotalTime>
  <Words>224</Words>
  <Application>Microsoft Office PowerPoint</Application>
  <PresentationFormat>On-screen Show (16:9)</PresentationFormat>
  <Paragraphs>64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Exo 2</vt:lpstr>
      <vt:lpstr>Yellowtail</vt:lpstr>
      <vt:lpstr>Consolas</vt:lpstr>
      <vt:lpstr>Retro Beach &amp; Palms Newsletter by Slidesgo</vt:lpstr>
      <vt:lpstr>tinyurl.com/ hackhyland2023</vt:lpstr>
      <vt:lpstr>Sunday Schedule</vt:lpstr>
      <vt:lpstr>Strive for Greatness</vt:lpstr>
      <vt:lpstr>❔</vt:lpstr>
      <vt:lpstr>Shoot for the Stars</vt:lpstr>
      <vt:lpstr>Hold up!</vt:lpstr>
      <vt:lpstr>Contact</vt:lpstr>
      <vt:lpstr>Photos  &amp;  Posts</vt:lpstr>
      <vt:lpstr>Believe in Yourself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tinyurl.com/ hackhyland2023</dc:title>
  <cp:lastModifiedBy>Joseph Maxwell</cp:lastModifiedBy>
  <cp:revision>20</cp:revision>
  <dcterms:modified xsi:type="dcterms:W3CDTF">2022-12-28T15:14:28Z</dcterms:modified>
</cp:coreProperties>
</file>